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856BA5"/>
    <a:srgbClr val="6E558D"/>
    <a:srgbClr val="99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02.03.2018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283968" y="4437112"/>
            <a:ext cx="3764324" cy="172819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Шевцова Н.В.</a:t>
            </a:r>
          </a:p>
          <a:p>
            <a:pPr>
              <a:spcBef>
                <a:spcPts val="0"/>
              </a:spcBef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МБОУ ОШ № 25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г.о.г.Бор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Нижегородской обл.</a:t>
            </a: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619672" y="1285860"/>
            <a:ext cx="6912768" cy="16390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normalizeH="0" baseline="0" noProof="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Подготовка к ВПР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400" i="0" u="none" strike="noStrike" kern="1200" normalizeH="0" baseline="0" noProof="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5</a:t>
            </a:r>
            <a:r>
              <a:rPr kumimoji="0" lang="ru-RU" sz="5400" i="0" u="none" strike="noStrike" kern="1200" normalizeH="0" noProof="0" dirty="0" smtClean="0">
                <a:ln w="50800"/>
                <a:solidFill>
                  <a:srgbClr val="99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 класс</a:t>
            </a:r>
            <a:endParaRPr kumimoji="0" lang="ru-RU" sz="5400" i="0" u="none" strike="noStrike" kern="1200" normalizeH="0" baseline="0" noProof="0" dirty="0" smtClean="0">
              <a:ln w="50800"/>
              <a:solidFill>
                <a:srgbClr val="99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990099"/>
                </a:solidFill>
              </a:rPr>
              <a:t>Определите основную мысль и тип текста </a:t>
            </a:r>
            <a:endParaRPr lang="ru-RU" sz="3600" b="1" dirty="0">
              <a:solidFill>
                <a:srgbClr val="99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400" b="1" dirty="0" err="1" smtClean="0"/>
              <a:t>Чудес_ны</a:t>
            </a:r>
            <a:r>
              <a:rPr lang="ru-RU" sz="3400" b="1" dirty="0" smtClean="0"/>
              <a:t> майские деньки. Светлые волокна </a:t>
            </a:r>
            <a:r>
              <a:rPr lang="ru-RU" sz="3400" b="1" dirty="0" err="1" smtClean="0"/>
              <a:t>обл_чков</a:t>
            </a:r>
            <a:r>
              <a:rPr lang="ru-RU" sz="3400" b="1" dirty="0" smtClean="0"/>
              <a:t> плывут по чистому небу и без следа тают в прозрачной </a:t>
            </a:r>
            <a:r>
              <a:rPr lang="ru-RU" sz="3400" b="1" dirty="0" err="1" smtClean="0"/>
              <a:t>с_неве</a:t>
            </a:r>
            <a:r>
              <a:rPr lang="ru-RU" sz="3400" b="1" dirty="0" smtClean="0"/>
              <a:t>. Голые дубравы </a:t>
            </a:r>
            <a:r>
              <a:rPr lang="ru-RU" sz="3400" b="1" dirty="0" err="1" smtClean="0"/>
              <a:t>наскво_ь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просвечивают_ся</a:t>
            </a:r>
            <a:r>
              <a:rPr lang="ru-RU" sz="3400" b="1" dirty="0" smtClean="0"/>
              <a:t> </a:t>
            </a:r>
            <a:r>
              <a:rPr lang="ru-RU" sz="3400" b="1" dirty="0" err="1" smtClean="0"/>
              <a:t>со_нцем</a:t>
            </a:r>
            <a:r>
              <a:rPr lang="ru-RU" sz="3400" b="1" dirty="0" smtClean="0"/>
              <a:t>. Нежно лиловеют взлохмаченные </a:t>
            </a:r>
            <a:r>
              <a:rPr lang="ru-RU" sz="3400" b="1" dirty="0" err="1" smtClean="0"/>
              <a:t>серё_ками</a:t>
            </a:r>
            <a:r>
              <a:rPr lang="ru-RU" sz="3400" b="1" dirty="0" smtClean="0"/>
              <a:t> осиновые </a:t>
            </a:r>
            <a:r>
              <a:rPr lang="ru-RU" sz="3400" b="1" dirty="0" err="1" smtClean="0"/>
              <a:t>верш_ны</a:t>
            </a:r>
            <a:r>
              <a:rPr lang="ru-RU" sz="3400" b="1" dirty="0" smtClean="0"/>
              <a:t>. </a:t>
            </a:r>
            <a:r>
              <a:rPr lang="ru-RU" sz="3400" b="1" dirty="0" smtClean="0"/>
              <a:t>З…</a:t>
            </a:r>
            <a:r>
              <a:rPr lang="ru-RU" sz="3400" b="1" smtClean="0"/>
              <a:t>ленеет</a:t>
            </a:r>
            <a:r>
              <a:rPr lang="ru-RU" sz="3400" b="1" dirty="0" smtClean="0"/>
              <a:t>, цветёт,     звенит и </a:t>
            </a:r>
            <a:r>
              <a:rPr lang="ru-RU" sz="3400" b="1" dirty="0" err="1" smtClean="0"/>
              <a:t>веселит_ся</a:t>
            </a:r>
            <a:r>
              <a:rPr lang="ru-RU" sz="3400" b="1" dirty="0" smtClean="0"/>
              <a:t> всё в природе.</a:t>
            </a:r>
            <a:endParaRPr lang="ru-RU" sz="3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1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одну запятую. Объясните свой выбор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Я повернулся и увидел как из снега вынырнул белый зверёк с округлыми ушами.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Нет от него спасенья никому полёвкам землеройкам мышам и злобным крысам.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Летом он живёт в густой траве.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2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запятую (запятые). Объясните свой выбор.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Однажды я проходил по лесу целый день и вернулся домой с добычей.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Мама крепко обняла меня за плечи и погрозила пальцем.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Анна Михайловна посадила Малыша на переднюю скамейку и ученье началось.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43608" y="274638"/>
            <a:ext cx="7416824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3</a:t>
            </a:r>
            <a:endParaRPr lang="ru-RU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714348" y="1214422"/>
            <a:ext cx="8001056" cy="491174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запятую (запятые). Объясните свой выбор.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Лиза любит рисовать натюрморты акварельными красками.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Купите в магазине новые кисти и гуашь.</a:t>
            </a:r>
          </a:p>
          <a:p>
            <a:pPr marL="514350" indent="-514350" algn="just">
              <a:buAutoNum type="arabicPeriod"/>
            </a:pPr>
            <a:r>
              <a:rPr lang="ru-RU" b="1" dirty="0" smtClean="0">
                <a:solidFill>
                  <a:srgbClr val="002060"/>
                </a:solidFill>
              </a:rPr>
              <a:t>Сначала ребята нанесите основной       тон.</a:t>
            </a:r>
            <a:endParaRPr lang="ru-RU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4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77153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запятую (запятые). Объясните свой выбор.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500306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</a:rPr>
              <a:t>1. Пасмурный день мама ты сможешь сделать ясным днём.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2. Книга это наш друг и советчик.</a:t>
            </a:r>
          </a:p>
          <a:p>
            <a:r>
              <a:rPr lang="ru-RU" sz="3600" b="1" dirty="0" smtClean="0">
                <a:solidFill>
                  <a:srgbClr val="002060"/>
                </a:solidFill>
              </a:rPr>
              <a:t>3. Опять весна душистая повеяла теплом.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5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1285860"/>
            <a:ext cx="771530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600" b="1" dirty="0" smtClean="0">
                <a:solidFill>
                  <a:srgbClr val="C00000"/>
                </a:solidFill>
              </a:rPr>
              <a:t>Выпишите предложение, в котором необходимо поставить запятую (запятые). Объясните свой выбор.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500306"/>
            <a:ext cx="8001056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b="1" dirty="0" smtClean="0">
                <a:solidFill>
                  <a:srgbClr val="002060"/>
                </a:solidFill>
              </a:rPr>
              <a:t>1. Однажды я проходил по лесу целый день и под вечер вернулся домой с богатой добычей.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2. Полил сильный дождь и земля быстро намокла.</a:t>
            </a:r>
          </a:p>
          <a:p>
            <a:r>
              <a:rPr lang="ru-RU" sz="3400" b="1" dirty="0" smtClean="0">
                <a:solidFill>
                  <a:srgbClr val="002060"/>
                </a:solidFill>
              </a:rPr>
              <a:t>3. Высыпал и на стол много грибов и                           ягод.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52343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Синтаксическая пятиминутка № 6</a:t>
            </a:r>
            <a:endParaRPr lang="ru-RU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1" y="1214422"/>
            <a:ext cx="81439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Выпишите предложение, в котором пропущена запятая (запятые). Объясните свой выбор. </a:t>
            </a:r>
          </a:p>
          <a:p>
            <a:pPr algn="just"/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1538" y="2500306"/>
            <a:ext cx="7715304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Ветер прогулялся по </a:t>
            </a:r>
            <a:r>
              <a:rPr lang="ru-RU" sz="2800" b="1" dirty="0" err="1" smtClean="0">
                <a:solidFill>
                  <a:srgbClr val="002060"/>
                </a:solidFill>
              </a:rPr>
              <a:t>ж_лтой</a:t>
            </a:r>
            <a:r>
              <a:rPr lang="ru-RU" sz="2800" b="1" dirty="0" smtClean="0">
                <a:solidFill>
                  <a:srgbClr val="002060"/>
                </a:solidFill>
              </a:rPr>
              <a:t>  листве старых берёз и клёнов.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Одна </a:t>
            </a:r>
            <a:r>
              <a:rPr lang="ru-RU" sz="2800" b="1" dirty="0" err="1" smtClean="0">
                <a:solidFill>
                  <a:srgbClr val="002060"/>
                </a:solidFill>
              </a:rPr>
              <a:t>пч_лка</a:t>
            </a:r>
            <a:r>
              <a:rPr lang="ru-RU" sz="2800" b="1" dirty="0" smtClean="0">
                <a:solidFill>
                  <a:srgbClr val="002060"/>
                </a:solidFill>
              </a:rPr>
              <a:t> не много мёду натаскает.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Возьмите в руки </a:t>
            </a:r>
            <a:r>
              <a:rPr lang="ru-RU" sz="2800" b="1" dirty="0" err="1" smtClean="0">
                <a:solidFill>
                  <a:srgbClr val="002060"/>
                </a:solidFill>
              </a:rPr>
              <a:t>ножниц_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Сегодня ребята мы с вами пойдём в </a:t>
            </a:r>
            <a:r>
              <a:rPr lang="ru-RU" sz="2800" b="1" dirty="0" err="1" smtClean="0">
                <a:solidFill>
                  <a:srgbClr val="002060"/>
                </a:solidFill>
              </a:rPr>
              <a:t>ц_рк</a:t>
            </a:r>
            <a:r>
              <a:rPr lang="ru-RU" sz="28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2060"/>
                </a:solidFill>
              </a:rPr>
              <a:t>В палисаднике и за забором </a:t>
            </a:r>
            <a:r>
              <a:rPr lang="ru-RU" sz="2800" b="1" dirty="0" err="1" smtClean="0">
                <a:solidFill>
                  <a:srgbClr val="002060"/>
                </a:solidFill>
              </a:rPr>
              <a:t>разр_стаются</a:t>
            </a:r>
            <a:r>
              <a:rPr lang="ru-RU" sz="2800" b="1" dirty="0" smtClean="0">
                <a:solidFill>
                  <a:srgbClr val="002060"/>
                </a:solidFill>
              </a:rPr>
              <a:t> астры.</a:t>
            </a:r>
          </a:p>
          <a:p>
            <a:pPr marL="342900" indent="-342900" algn="ctr"/>
            <a:r>
              <a:rPr lang="ru-RU" sz="2800" b="1" smtClean="0">
                <a:solidFill>
                  <a:srgbClr val="002060"/>
                </a:solidFill>
              </a:rPr>
              <a:t>        </a:t>
            </a:r>
            <a:r>
              <a:rPr lang="ru-RU" sz="2400" b="1" smtClean="0">
                <a:solidFill>
                  <a:srgbClr val="990099"/>
                </a:solidFill>
              </a:rPr>
              <a:t>Выпишите </a:t>
            </a:r>
            <a:r>
              <a:rPr lang="ru-RU" sz="2400" b="1" dirty="0" smtClean="0">
                <a:solidFill>
                  <a:srgbClr val="990099"/>
                </a:solidFill>
              </a:rPr>
              <a:t>слова с орфограммами и              определите </a:t>
            </a:r>
            <a:r>
              <a:rPr lang="ru-RU" sz="2400" b="1" smtClean="0">
                <a:solidFill>
                  <a:srgbClr val="990099"/>
                </a:solidFill>
              </a:rPr>
              <a:t>род существительных.</a:t>
            </a:r>
            <a:endParaRPr lang="ru-RU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990099"/>
                </a:solidFill>
              </a:rPr>
              <a:t>Выпишите слова, в которых пропущены согласные буквы, в 2 столбика:</a:t>
            </a:r>
            <a:br>
              <a:rPr lang="ru-RU" sz="3200" b="1" dirty="0" smtClean="0">
                <a:solidFill>
                  <a:srgbClr val="990099"/>
                </a:solidFill>
              </a:rPr>
            </a:br>
            <a:r>
              <a:rPr lang="ru-RU" sz="3200" b="1" dirty="0" smtClean="0">
                <a:solidFill>
                  <a:srgbClr val="990099"/>
                </a:solidFill>
              </a:rPr>
              <a:t>глухие / звонкие</a:t>
            </a:r>
            <a:br>
              <a:rPr lang="ru-RU" sz="3200" b="1" dirty="0" smtClean="0">
                <a:solidFill>
                  <a:srgbClr val="990099"/>
                </a:solidFill>
              </a:rPr>
            </a:br>
            <a:endParaRPr lang="ru-RU" sz="3200" b="1" dirty="0">
              <a:solidFill>
                <a:srgbClr val="99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 fontScale="92500"/>
          </a:bodyPr>
          <a:lstStyle/>
          <a:p>
            <a:r>
              <a:rPr lang="ru-RU" sz="4400" b="1" dirty="0" err="1" smtClean="0"/>
              <a:t>Во_зал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мер_кий</a:t>
            </a:r>
            <a:r>
              <a:rPr lang="ru-RU" sz="4400" b="1" dirty="0" smtClean="0"/>
              <a:t> человек, в </a:t>
            </a:r>
            <a:r>
              <a:rPr lang="ru-RU" sz="4400" b="1" dirty="0" err="1" smtClean="0"/>
              <a:t>ни_ком</a:t>
            </a:r>
            <a:r>
              <a:rPr lang="ru-RU" sz="4400" b="1" dirty="0" smtClean="0"/>
              <a:t> доме, у </a:t>
            </a:r>
            <a:r>
              <a:rPr lang="ru-RU" sz="4400" b="1" dirty="0" err="1" smtClean="0"/>
              <a:t>ве_хого</a:t>
            </a:r>
            <a:r>
              <a:rPr lang="ru-RU" sz="4400" b="1" dirty="0" smtClean="0"/>
              <a:t> здания, к </a:t>
            </a:r>
            <a:r>
              <a:rPr lang="ru-RU" sz="4400" b="1" dirty="0" err="1" smtClean="0"/>
              <a:t>подгото_ке</a:t>
            </a:r>
            <a:r>
              <a:rPr lang="ru-RU" sz="4400" b="1" dirty="0" smtClean="0"/>
              <a:t> уроков, </a:t>
            </a:r>
            <a:r>
              <a:rPr lang="ru-RU" sz="4400" b="1" dirty="0" err="1" smtClean="0"/>
              <a:t>моло_ьба</a:t>
            </a:r>
            <a:r>
              <a:rPr lang="ru-RU" sz="4400" b="1" dirty="0" smtClean="0"/>
              <a:t>, </a:t>
            </a:r>
            <a:r>
              <a:rPr lang="ru-RU" sz="4400" b="1" dirty="0" err="1" smtClean="0"/>
              <a:t>загру_ка</a:t>
            </a:r>
            <a:r>
              <a:rPr lang="ru-RU" sz="4400" b="1" dirty="0" smtClean="0"/>
              <a:t> зерна, </a:t>
            </a:r>
            <a:r>
              <a:rPr lang="ru-RU" sz="4400" b="1" dirty="0" err="1" smtClean="0"/>
              <a:t>пас_бище</a:t>
            </a:r>
            <a:r>
              <a:rPr lang="ru-RU" sz="4400" b="1" dirty="0" smtClean="0"/>
              <a:t>.</a:t>
            </a:r>
          </a:p>
          <a:p>
            <a:pPr algn="ctr">
              <a:buNone/>
            </a:pPr>
            <a:r>
              <a:rPr lang="ru-RU" sz="4400" b="1" dirty="0" smtClean="0"/>
              <a:t>   </a:t>
            </a:r>
            <a:r>
              <a:rPr lang="ru-RU" sz="4400" b="1" dirty="0" smtClean="0">
                <a:solidFill>
                  <a:srgbClr val="990099"/>
                </a:solidFill>
              </a:rPr>
              <a:t>Определите склонение                               существительных.</a:t>
            </a:r>
          </a:p>
          <a:p>
            <a:endParaRPr lang="ru-RU" sz="44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990099"/>
                </a:solidFill>
              </a:rPr>
              <a:t>Выписать предложения по группам: сложное, с ОЧП, с обращением.</a:t>
            </a:r>
            <a:endParaRPr lang="ru-RU" sz="3200" b="1" dirty="0">
              <a:solidFill>
                <a:srgbClr val="99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401080" cy="507209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Кругом стояла тишь только высокий камыш тихо о чём – то шептался с рекой.</a:t>
            </a:r>
          </a:p>
          <a:p>
            <a:r>
              <a:rPr lang="ru-RU" b="1" dirty="0" smtClean="0"/>
              <a:t>Алёша Паша и их сестра </a:t>
            </a:r>
            <a:r>
              <a:rPr lang="ru-RU" b="1" smtClean="0"/>
              <a:t>купили букет мимоз.</a:t>
            </a:r>
            <a:endParaRPr lang="ru-RU" b="1" dirty="0" smtClean="0"/>
          </a:p>
          <a:p>
            <a:r>
              <a:rPr lang="ru-RU" b="1" dirty="0" smtClean="0"/>
              <a:t>Хмурится небо ревёт ветер.</a:t>
            </a:r>
          </a:p>
          <a:p>
            <a:r>
              <a:rPr lang="ru-RU" b="1" dirty="0" smtClean="0"/>
              <a:t>О чём ты голубушка призадумалась?</a:t>
            </a:r>
          </a:p>
          <a:p>
            <a:pPr algn="ctr"/>
            <a:r>
              <a:rPr lang="ru-RU" b="1" dirty="0" smtClean="0"/>
              <a:t>Я углубился в лес и принялся отыскивать       грибные места.</a:t>
            </a:r>
          </a:p>
          <a:p>
            <a:pPr algn="ctr"/>
            <a:r>
              <a:rPr lang="ru-RU" b="1" dirty="0" smtClean="0"/>
              <a:t>Ты присматривайся милый человек к природе.</a:t>
            </a:r>
          </a:p>
          <a:p>
            <a:endParaRPr lang="ru-RU" b="1" dirty="0" smtClean="0"/>
          </a:p>
          <a:p>
            <a:endParaRPr lang="ru-RU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488</Words>
  <Application>Microsoft Office PowerPoint</Application>
  <PresentationFormat>Экран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Синтаксическая пятиминутка № 1</vt:lpstr>
      <vt:lpstr>Синтаксическая пятиминутка № 2</vt:lpstr>
      <vt:lpstr>Синтаксическая пятиминутка № 3</vt:lpstr>
      <vt:lpstr>Синтаксическая пятиминутка № 4</vt:lpstr>
      <vt:lpstr>Синтаксическая пятиминутка № 5</vt:lpstr>
      <vt:lpstr>Синтаксическая пятиминутка № 6</vt:lpstr>
      <vt:lpstr>Выпишите слова, в которых пропущены согласные буквы, в 2 столбика: глухие / звонкие </vt:lpstr>
      <vt:lpstr>Выписать предложения по группам: сложное, с ОЧП, с обращением.</vt:lpstr>
      <vt:lpstr>Определите основную мысль и тип текста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USER</cp:lastModifiedBy>
  <cp:revision>42</cp:revision>
  <dcterms:created xsi:type="dcterms:W3CDTF">2013-07-29T17:42:42Z</dcterms:created>
  <dcterms:modified xsi:type="dcterms:W3CDTF">2018-03-02T05:22:08Z</dcterms:modified>
</cp:coreProperties>
</file>